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Andika"/>
      <p:regular r:id="rId30"/>
    </p:embeddedFont>
    <p:embeddedFont>
      <p:font typeface="Sedgwick Ave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edgwickAve-regular.fntdata"/><Relationship Id="rId30" Type="http://schemas.openxmlformats.org/officeDocument/2006/relationships/font" Target="fonts/Andika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e6c5fe3f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e6c5fe3f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e632cd90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e632cd90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e632cd90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e632cd90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e6c5fe3f3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e6c5fe3f3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e6c5fe3f3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e6c5fe3f3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e6c5fe3f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e6c5fe3f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e6c5fe3f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e6c5fe3f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e6c5fe3f3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e6c5fe3f3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e6c5fe3f3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ee6c5fe3f3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e6c5fe3f3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e6c5fe3f3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ee6c5fe3f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ee6c5fe3f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e6c5fe3f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e6c5fe3f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e632cd9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e632cd9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e6c5fe3f3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ee6c5fe3f3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e6c5fe3f3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ee6c5fe3f3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e6c5fe3f3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e6c5fe3f3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e6c5fe3f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e6c5fe3f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e632cd90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e632cd9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e632cd90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ee632cd90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e6c5fe3f3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e6c5fe3f3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e667ec2b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e667ec2b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e667ec2b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ee667ec2b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e632cd90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ee632cd90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25" y="914175"/>
            <a:ext cx="4506150" cy="422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100" y="1357725"/>
            <a:ext cx="3378050" cy="317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600" y="703625"/>
            <a:ext cx="4460974" cy="45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83" name="Google Shape;183;p34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84" name="Google Shape;18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2763" y="1196050"/>
            <a:ext cx="3349250" cy="334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050" y="1125800"/>
            <a:ext cx="4573551" cy="353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92" name="Google Shape;192;p35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93" name="Google Shape;19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050" y="1534475"/>
            <a:ext cx="3436450" cy="257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00" y="971000"/>
            <a:ext cx="4510250" cy="366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6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01" name="Google Shape;20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2824" y="1371600"/>
            <a:ext cx="3385950" cy="26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6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25" y="1132825"/>
            <a:ext cx="5495325" cy="336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7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250" y="1531625"/>
            <a:ext cx="4175949" cy="247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7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975" y="731775"/>
            <a:ext cx="3332226" cy="45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8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19" name="Google Shape;219;p38"/>
          <p:cNvPicPr preferRelativeResize="0"/>
          <p:nvPr/>
        </p:nvPicPr>
        <p:blipFill rotWithShape="1">
          <a:blip r:embed="rId5">
            <a:alphaModFix/>
          </a:blip>
          <a:srcRect b="4071" l="0" r="0" t="4628"/>
          <a:stretch/>
        </p:blipFill>
        <p:spPr>
          <a:xfrm>
            <a:off x="1269100" y="1215100"/>
            <a:ext cx="2468500" cy="33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8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00" y="1379100"/>
            <a:ext cx="4531349" cy="33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9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28" name="Google Shape;228;p39"/>
          <p:cNvPicPr preferRelativeResize="0"/>
          <p:nvPr/>
        </p:nvPicPr>
        <p:blipFill rotWithShape="1">
          <a:blip r:embed="rId5">
            <a:alphaModFix/>
          </a:blip>
          <a:srcRect b="0" l="1601" r="5315" t="0"/>
          <a:stretch/>
        </p:blipFill>
        <p:spPr>
          <a:xfrm>
            <a:off x="1172775" y="1731536"/>
            <a:ext cx="3405571" cy="243900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9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00" y="1338155"/>
            <a:ext cx="4465225" cy="329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 txBox="1"/>
          <p:nvPr/>
        </p:nvSpPr>
        <p:spPr>
          <a:xfrm>
            <a:off x="0" y="152400"/>
            <a:ext cx="91440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38" name="Google Shape;23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425" y="1719400"/>
            <a:ext cx="3388950" cy="23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25" y="1151850"/>
            <a:ext cx="5339125" cy="36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1"/>
          <p:cNvSpPr txBox="1"/>
          <p:nvPr/>
        </p:nvSpPr>
        <p:spPr>
          <a:xfrm>
            <a:off x="0" y="152400"/>
            <a:ext cx="91440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46" name="Google Shape;246;p41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299" y="1571798"/>
            <a:ext cx="4019974" cy="266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50" y="1213875"/>
            <a:ext cx="5239499" cy="360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2"/>
          <p:cNvSpPr txBox="1"/>
          <p:nvPr/>
        </p:nvSpPr>
        <p:spPr>
          <a:xfrm>
            <a:off x="0" y="152400"/>
            <a:ext cx="91440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55" name="Google Shape;255;p42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025" y="1599700"/>
            <a:ext cx="3973874" cy="26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50" y="816200"/>
            <a:ext cx="3314074" cy="410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025" y="102185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64" name="Google Shape;264;p43"/>
          <p:cNvSpPr txBox="1"/>
          <p:nvPr/>
        </p:nvSpPr>
        <p:spPr>
          <a:xfrm>
            <a:off x="5109225" y="200255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65" name="Google Shape;26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575" y="1261850"/>
            <a:ext cx="2446951" cy="3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75" y="554500"/>
            <a:ext cx="4207675" cy="492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111" name="Google Shape;1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634" y="1057987"/>
            <a:ext cx="3146425" cy="36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100" y="865450"/>
            <a:ext cx="3184750" cy="413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025" y="102185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4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73" name="Google Shape;273;p44"/>
          <p:cNvSpPr txBox="1"/>
          <p:nvPr/>
        </p:nvSpPr>
        <p:spPr>
          <a:xfrm>
            <a:off x="5109225" y="200255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74" name="Google Shape;27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8599" y="1313862"/>
            <a:ext cx="2402600" cy="309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50" y="281450"/>
            <a:ext cx="3175248" cy="47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000" y="1213875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5"/>
          <p:cNvSpPr txBox="1"/>
          <p:nvPr/>
        </p:nvSpPr>
        <p:spPr>
          <a:xfrm>
            <a:off x="3634750" y="242300"/>
            <a:ext cx="53445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82" name="Google Shape;282;p45"/>
          <p:cNvSpPr txBox="1"/>
          <p:nvPr/>
        </p:nvSpPr>
        <p:spPr>
          <a:xfrm>
            <a:off x="4965200" y="2194575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83" name="Google Shape;28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138" y="774725"/>
            <a:ext cx="2371351" cy="355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50" y="309625"/>
            <a:ext cx="3175248" cy="47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000" y="1213875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6"/>
          <p:cNvSpPr txBox="1"/>
          <p:nvPr/>
        </p:nvSpPr>
        <p:spPr>
          <a:xfrm>
            <a:off x="3634750" y="242300"/>
            <a:ext cx="53445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91" name="Google Shape;291;p46"/>
          <p:cNvSpPr txBox="1"/>
          <p:nvPr/>
        </p:nvSpPr>
        <p:spPr>
          <a:xfrm>
            <a:off x="4965200" y="2194575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292" name="Google Shape;29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450" y="808224"/>
            <a:ext cx="2353550" cy="352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50" y="281450"/>
            <a:ext cx="3175248" cy="47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000" y="1213875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7"/>
          <p:cNvSpPr txBox="1"/>
          <p:nvPr/>
        </p:nvSpPr>
        <p:spPr>
          <a:xfrm>
            <a:off x="3634750" y="242300"/>
            <a:ext cx="53445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300" name="Google Shape;300;p47"/>
          <p:cNvSpPr txBox="1"/>
          <p:nvPr/>
        </p:nvSpPr>
        <p:spPr>
          <a:xfrm>
            <a:off x="4965200" y="2194575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301" name="Google Shape;30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500" y="789987"/>
            <a:ext cx="2375674" cy="3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450" y="790675"/>
            <a:ext cx="3620198" cy="449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4888" y="1274700"/>
            <a:ext cx="2637425" cy="33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725" y="879525"/>
            <a:ext cx="4200649" cy="42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525" y="109415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/>
          <p:nvPr/>
        </p:nvSpPr>
        <p:spPr>
          <a:xfrm>
            <a:off x="5529725" y="207485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29" name="Google Shape;129;p28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30" name="Google Shape;13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675" y="1326500"/>
            <a:ext cx="3116700" cy="31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775" y="858425"/>
            <a:ext cx="4207675" cy="42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525" y="109415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 txBox="1"/>
          <p:nvPr/>
        </p:nvSpPr>
        <p:spPr>
          <a:xfrm>
            <a:off x="5529725" y="207485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39" name="Google Shape;1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1800" y="1335275"/>
            <a:ext cx="3113501" cy="31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75" y="985075"/>
            <a:ext cx="4615776" cy="3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0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8000" y="1385325"/>
            <a:ext cx="3467125" cy="266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175" y="923775"/>
            <a:ext cx="5713448" cy="421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550" y="1123687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1"/>
          <p:cNvSpPr txBox="1"/>
          <p:nvPr/>
        </p:nvSpPr>
        <p:spPr>
          <a:xfrm>
            <a:off x="5723750" y="2104388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56" name="Google Shape;156;p31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57" name="Google Shape;15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095" y="1395195"/>
            <a:ext cx="4340401" cy="31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175" y="923775"/>
            <a:ext cx="5713448" cy="421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550" y="1123687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2"/>
          <p:cNvSpPr txBox="1"/>
          <p:nvPr/>
        </p:nvSpPr>
        <p:spPr>
          <a:xfrm>
            <a:off x="5723750" y="2104388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5" name="Google Shape;165;p32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66" name="Google Shape;16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095" y="1395195"/>
            <a:ext cx="4340401" cy="31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25" y="1180550"/>
            <a:ext cx="4495251" cy="34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100" y="1323600"/>
            <a:ext cx="3650899" cy="38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 txBox="1"/>
          <p:nvPr/>
        </p:nvSpPr>
        <p:spPr>
          <a:xfrm>
            <a:off x="5829300" y="2304300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ndika"/>
                <a:ea typeface="Andika"/>
                <a:cs typeface="Andika"/>
                <a:sym typeface="Andika"/>
              </a:rPr>
              <a:t>Type your photo caption here...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74" name="Google Shape;174;p33"/>
          <p:cNvSpPr txBox="1"/>
          <p:nvPr/>
        </p:nvSpPr>
        <p:spPr>
          <a:xfrm>
            <a:off x="41150" y="43425"/>
            <a:ext cx="9073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Photo Caption / Meme Challenge</a:t>
            </a:r>
            <a:endParaRPr sz="41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75" name="Google Shape;17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0475" y="1534469"/>
            <a:ext cx="3396075" cy="254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