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Gloria Hallelujah"/>
      <p:regular r:id="rId28"/>
    </p:embeddedFont>
    <p:embeddedFont>
      <p:font typeface="Didact Gothic"/>
      <p:regular r:id="rId29"/>
    </p:embeddedFont>
    <p:embeddedFont>
      <p:font typeface="Bahianita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GloriaHallelujah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DidactGothic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Bahianita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8128e4ab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f8128e4ab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f8128e4ab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f8128e4ab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8128e4ab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f8128e4ab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f8128e4ab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f8128e4ab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8128e4ab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8128e4ab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f8128e4ab5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f8128e4ab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8128e4ab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8128e4ab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f8128e4ab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f8128e4ab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8b9aa9a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8b9aa9a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8b9aa9ae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f8b9aa9ae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f8b9aa9ae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f8b9aa9ae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8b9aa9ae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8b9aa9ae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f8b9aa9ae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f8b9aa9ae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f8b9aa9ae9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f8b9aa9ae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f8b9aa9ae9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f8b9aa9ae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f8b9aa9ae9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f8b9aa9ae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f8b9aa9ae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f8b9aa9ae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f8b9aa9ae9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f8b9aa9ae9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8b9aa9ae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f8b9aa9ae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f8b9aa9ae9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f8b9aa9ae9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f8b9aa9ae9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f8b9aa9ae9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8.png"/><Relationship Id="rId5" Type="http://schemas.openxmlformats.org/officeDocument/2006/relationships/image" Target="../media/image25.png"/><Relationship Id="rId6" Type="http://schemas.openxmlformats.org/officeDocument/2006/relationships/image" Target="../media/image31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7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24.png"/><Relationship Id="rId5" Type="http://schemas.openxmlformats.org/officeDocument/2006/relationships/image" Target="../media/image21.png"/><Relationship Id="rId6" Type="http://schemas.openxmlformats.org/officeDocument/2006/relationships/image" Target="../media/image30.png"/><Relationship Id="rId7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6.png"/><Relationship Id="rId5" Type="http://schemas.openxmlformats.org/officeDocument/2006/relationships/image" Target="../media/image18.png"/><Relationship Id="rId6" Type="http://schemas.openxmlformats.org/officeDocument/2006/relationships/image" Target="../media/image27.png"/><Relationship Id="rId7" Type="http://schemas.openxmlformats.org/officeDocument/2006/relationships/image" Target="../media/image33.png"/><Relationship Id="rId8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35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41.png"/><Relationship Id="rId5" Type="http://schemas.openxmlformats.org/officeDocument/2006/relationships/image" Target="../media/image37.png"/><Relationship Id="rId6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38.png"/><Relationship Id="rId5" Type="http://schemas.openxmlformats.org/officeDocument/2006/relationships/image" Target="../media/image40.png"/><Relationship Id="rId6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44.png"/><Relationship Id="rId5" Type="http://schemas.openxmlformats.org/officeDocument/2006/relationships/image" Target="../media/image4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46.png"/><Relationship Id="rId5" Type="http://schemas.openxmlformats.org/officeDocument/2006/relationships/image" Target="../media/image45.png"/><Relationship Id="rId6" Type="http://schemas.openxmlformats.org/officeDocument/2006/relationships/image" Target="../media/image50.png"/><Relationship Id="rId7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52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Relationship Id="rId6" Type="http://schemas.openxmlformats.org/officeDocument/2006/relationships/image" Target="../media/image5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58.png"/><Relationship Id="rId5" Type="http://schemas.openxmlformats.org/officeDocument/2006/relationships/image" Target="../media/image55.png"/><Relationship Id="rId6" Type="http://schemas.openxmlformats.org/officeDocument/2006/relationships/image" Target="../media/image5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8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65.png"/><Relationship Id="rId5" Type="http://schemas.openxmlformats.org/officeDocument/2006/relationships/image" Target="../media/image67.png"/><Relationship Id="rId6" Type="http://schemas.openxmlformats.org/officeDocument/2006/relationships/image" Target="../media/image6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68.png"/><Relationship Id="rId5" Type="http://schemas.openxmlformats.org/officeDocument/2006/relationships/image" Target="../media/image66.png"/><Relationship Id="rId6" Type="http://schemas.openxmlformats.org/officeDocument/2006/relationships/image" Target="../media/image81.png"/><Relationship Id="rId7" Type="http://schemas.openxmlformats.org/officeDocument/2006/relationships/image" Target="../media/image6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8.png"/><Relationship Id="rId8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098550" y="1258975"/>
            <a:ext cx="5033100" cy="30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Gloria Hallelujah"/>
                <a:ea typeface="Gloria Hallelujah"/>
                <a:cs typeface="Gloria Hallelujah"/>
                <a:sym typeface="Gloria Hallelujah"/>
              </a:rPr>
              <a:t>Guess the Movie from the given emojis!!!</a:t>
            </a:r>
            <a:endParaRPr sz="2400">
              <a:solidFill>
                <a:srgbClr val="003857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100" y="152400"/>
            <a:ext cx="91440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solidFill>
                  <a:schemeClr val="lt1"/>
                </a:solidFill>
                <a:latin typeface="Bahianita"/>
                <a:ea typeface="Bahianita"/>
                <a:cs typeface="Bahianita"/>
                <a:sym typeface="Bahianita"/>
              </a:rPr>
              <a:t>Can you Guess the Animated Movie by Emojis</a:t>
            </a:r>
            <a:r>
              <a:rPr b="1" lang="en-GB" sz="7300">
                <a:solidFill>
                  <a:schemeClr val="lt1"/>
                </a:solidFill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solidFill>
                <a:schemeClr val="lt1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2450" y="152400"/>
            <a:ext cx="91440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Animated Movie by Emojis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6100" y="2642775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9575" y="2642775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3050" y="2642775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988" y="1770430"/>
            <a:ext cx="1436205" cy="129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6093" y="1764288"/>
            <a:ext cx="1675573" cy="131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5565" y="1764288"/>
            <a:ext cx="1617348" cy="128552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2058825" y="3358800"/>
            <a:ext cx="52638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2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Brave</a:t>
            </a:r>
            <a:endParaRPr b="1" sz="89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2058825" y="3358800"/>
            <a:ext cx="52638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The Princess and the Frog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4495" y="1764300"/>
            <a:ext cx="1247691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2496" y="1764296"/>
            <a:ext cx="1611769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4600" y="1764297"/>
            <a:ext cx="1436313" cy="128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2058825" y="3358800"/>
            <a:ext cx="52638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Monsters Inc.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5750" y="1764295"/>
            <a:ext cx="1469143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0670" y="1764300"/>
            <a:ext cx="1518710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5150" y="1764300"/>
            <a:ext cx="1335715" cy="128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2058825" y="3358800"/>
            <a:ext cx="52638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Coco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4595" y="1764300"/>
            <a:ext cx="1658907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1988" y="1764300"/>
            <a:ext cx="1262127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2619" y="1764294"/>
            <a:ext cx="1220056" cy="128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2058825" y="3358800"/>
            <a:ext cx="52638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Ratatouille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8627" y="1957549"/>
            <a:ext cx="1640100" cy="12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1219" y="1957550"/>
            <a:ext cx="897150" cy="8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5349" y="2539677"/>
            <a:ext cx="831282" cy="8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69800" y="2042152"/>
            <a:ext cx="1207570" cy="1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3597850" y="3514450"/>
            <a:ext cx="33921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Ferdinand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25" name="Google Shape;1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7450" y="1355925"/>
            <a:ext cx="1240395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4025" y="2820421"/>
            <a:ext cx="1061657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5621" y="1929000"/>
            <a:ext cx="1508235" cy="12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75125" y="1928997"/>
            <a:ext cx="1455540" cy="128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2058825" y="3358800"/>
            <a:ext cx="52638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Moana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5126" y="1481676"/>
            <a:ext cx="1328475" cy="12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5658" y="2908975"/>
            <a:ext cx="1167411" cy="12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7247" y="2027000"/>
            <a:ext cx="1474406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65822" y="1918490"/>
            <a:ext cx="1167425" cy="1616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3367675" y="3464925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Wreck-it-Ralph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6772" y="1322050"/>
            <a:ext cx="1031025" cy="109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0175" y="2681077"/>
            <a:ext cx="1031025" cy="1285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1400" y="2019883"/>
            <a:ext cx="1031025" cy="110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6025" y="1586925"/>
            <a:ext cx="1269754" cy="109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48725" y="2265401"/>
            <a:ext cx="1269750" cy="1093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61" name="Google Shape;161;p22"/>
          <p:cNvSpPr txBox="1"/>
          <p:nvPr/>
        </p:nvSpPr>
        <p:spPr>
          <a:xfrm>
            <a:off x="2852850" y="3415400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Zootopia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9971" y="1933583"/>
            <a:ext cx="1269750" cy="127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1246" y="1973439"/>
            <a:ext cx="1269750" cy="119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2519" y="2153963"/>
            <a:ext cx="851400" cy="9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0052" y="2153975"/>
            <a:ext cx="992459" cy="92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2852850" y="3339200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The Good Dinosaur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74" name="Google Shape;17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894" y="2056058"/>
            <a:ext cx="1269750" cy="103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7550" y="2056050"/>
            <a:ext cx="1161475" cy="10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5925" y="2203750"/>
            <a:ext cx="1556125" cy="73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4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2852850" y="3339200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The Boss Baby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85" name="Google Shape;18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1538" y="1650763"/>
            <a:ext cx="1269750" cy="1558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7082" y="1876477"/>
            <a:ext cx="1269750" cy="110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7607" y="1878289"/>
            <a:ext cx="1269750" cy="1103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2852850" y="3339200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The Emoji Movie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196" name="Google Shape;19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1775" y="1949000"/>
            <a:ext cx="1594275" cy="10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3100" y="1758325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2852850" y="3339200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Frozen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06" name="Google Shape;20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413" y="1916631"/>
            <a:ext cx="1373573" cy="1194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0711" y="1916631"/>
            <a:ext cx="1078621" cy="1194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3050" y="1916631"/>
            <a:ext cx="1200216" cy="1194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6883" y="1916625"/>
            <a:ext cx="1078605" cy="122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7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17" name="Google Shape;217;p27"/>
          <p:cNvSpPr txBox="1"/>
          <p:nvPr/>
        </p:nvSpPr>
        <p:spPr>
          <a:xfrm>
            <a:off x="3337650" y="3339200"/>
            <a:ext cx="22149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Toy Story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18" name="Google Shape;21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3575" y="1371778"/>
            <a:ext cx="1373550" cy="119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3063" y="2740622"/>
            <a:ext cx="854575" cy="153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6698" y="1371773"/>
            <a:ext cx="1000939" cy="153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2850" y="1647391"/>
            <a:ext cx="1000925" cy="88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52447" y="2663872"/>
            <a:ext cx="1568216" cy="113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8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30" name="Google Shape;230;p28"/>
          <p:cNvSpPr txBox="1"/>
          <p:nvPr/>
        </p:nvSpPr>
        <p:spPr>
          <a:xfrm>
            <a:off x="2852850" y="3339200"/>
            <a:ext cx="3523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UP!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7025" y="1968125"/>
            <a:ext cx="1540035" cy="10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0214" y="1797599"/>
            <a:ext cx="1015975" cy="137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5470" y="1797600"/>
            <a:ext cx="1439847" cy="137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9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41" name="Google Shape;241;p29"/>
          <p:cNvSpPr txBox="1"/>
          <p:nvPr/>
        </p:nvSpPr>
        <p:spPr>
          <a:xfrm>
            <a:off x="2057400" y="3339200"/>
            <a:ext cx="5266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How to Train your Dragon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42" name="Google Shape;24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9000" y="1976450"/>
            <a:ext cx="1287575" cy="10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900" y="1976450"/>
            <a:ext cx="1808708" cy="10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9919" y="1976450"/>
            <a:ext cx="1489625" cy="108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0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52" name="Google Shape;252;p30"/>
          <p:cNvSpPr txBox="1"/>
          <p:nvPr/>
        </p:nvSpPr>
        <p:spPr>
          <a:xfrm>
            <a:off x="3216475" y="3339200"/>
            <a:ext cx="25839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Tangled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0113" y="2840450"/>
            <a:ext cx="626350" cy="15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9510" y="1311916"/>
            <a:ext cx="1287575" cy="137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13900" y="1944465"/>
            <a:ext cx="1287575" cy="125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8297" y="1492847"/>
            <a:ext cx="1196536" cy="12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00398" y="2840458"/>
            <a:ext cx="1287575" cy="1410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1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65" name="Google Shape;265;p31"/>
          <p:cNvSpPr txBox="1"/>
          <p:nvPr/>
        </p:nvSpPr>
        <p:spPr>
          <a:xfrm>
            <a:off x="2057400" y="3339200"/>
            <a:ext cx="5266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Kung-Fu Panda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66" name="Google Shape;26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4195" y="2026536"/>
            <a:ext cx="1287575" cy="1090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7570" y="2026525"/>
            <a:ext cx="1333430" cy="10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46800" y="2026525"/>
            <a:ext cx="1220265" cy="109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2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76" name="Google Shape;276;p32"/>
          <p:cNvSpPr txBox="1"/>
          <p:nvPr/>
        </p:nvSpPr>
        <p:spPr>
          <a:xfrm>
            <a:off x="2057400" y="3339200"/>
            <a:ext cx="5266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Aladdin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77" name="Google Shape;2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4269" y="2026513"/>
            <a:ext cx="1016101" cy="10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9538" y="2026506"/>
            <a:ext cx="1037609" cy="10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6320" y="1891008"/>
            <a:ext cx="1037600" cy="136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93095" y="1964224"/>
            <a:ext cx="1037600" cy="1215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3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288" name="Google Shape;288;p33"/>
          <p:cNvSpPr txBox="1"/>
          <p:nvPr/>
        </p:nvSpPr>
        <p:spPr>
          <a:xfrm>
            <a:off x="2057400" y="3491600"/>
            <a:ext cx="5266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Finding Dory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289" name="Google Shape;28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3350" y="1775100"/>
            <a:ext cx="1238275" cy="127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4350" y="2207408"/>
            <a:ext cx="556850" cy="5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3925" y="1662173"/>
            <a:ext cx="1032500" cy="1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150" y="2207408"/>
            <a:ext cx="556850" cy="5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68725" y="2033700"/>
            <a:ext cx="700088" cy="9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4"/>
          <p:cNvSpPr txBox="1"/>
          <p:nvPr/>
        </p:nvSpPr>
        <p:spPr>
          <a:xfrm>
            <a:off x="42450" y="76200"/>
            <a:ext cx="91440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600">
                <a:latin typeface="Bahianita"/>
                <a:ea typeface="Bahianita"/>
                <a:cs typeface="Bahianita"/>
                <a:sym typeface="Bahianita"/>
              </a:rPr>
              <a:t>Can you Guess the Movie</a:t>
            </a:r>
            <a:r>
              <a:rPr b="1" lang="en-GB" sz="7300">
                <a:latin typeface="Bahianita"/>
                <a:ea typeface="Bahianita"/>
                <a:cs typeface="Bahianita"/>
                <a:sym typeface="Bahianita"/>
              </a:rPr>
              <a:t>?</a:t>
            </a:r>
            <a:endParaRPr b="1" sz="7300">
              <a:latin typeface="Bahianita"/>
              <a:ea typeface="Bahianita"/>
              <a:cs typeface="Bahianita"/>
              <a:sym typeface="Bahianita"/>
            </a:endParaRPr>
          </a:p>
        </p:txBody>
      </p:sp>
      <p:sp>
        <p:nvSpPr>
          <p:cNvPr id="301" name="Google Shape;301;p34"/>
          <p:cNvSpPr txBox="1"/>
          <p:nvPr/>
        </p:nvSpPr>
        <p:spPr>
          <a:xfrm>
            <a:off x="2067613" y="3477450"/>
            <a:ext cx="5266200" cy="6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chemeClr val="accent5"/>
                </a:solidFill>
                <a:latin typeface="Bahianita"/>
                <a:ea typeface="Bahianita"/>
                <a:cs typeface="Bahianita"/>
                <a:sym typeface="Bahianita"/>
              </a:rPr>
              <a:t>Inside Out</a:t>
            </a:r>
            <a:endParaRPr b="1" sz="7400">
              <a:solidFill>
                <a:schemeClr val="accent5"/>
              </a:solidFill>
              <a:latin typeface="Bahianita"/>
              <a:ea typeface="Bahianita"/>
              <a:cs typeface="Bahianita"/>
              <a:sym typeface="Bahianita"/>
            </a:endParaRPr>
          </a:p>
        </p:txBody>
      </p:sp>
      <p:pic>
        <p:nvPicPr>
          <p:cNvPr id="302" name="Google Shape;30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938" y="2185375"/>
            <a:ext cx="968905" cy="96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7772" y="2185375"/>
            <a:ext cx="968905" cy="96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4743" y="2214324"/>
            <a:ext cx="968905" cy="96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7157" y="2185386"/>
            <a:ext cx="968905" cy="96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87314" y="2185373"/>
            <a:ext cx="1026780" cy="1026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